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667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28600"/>
            <a:ext cx="5150242" cy="611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67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066800"/>
            <a:ext cx="624388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6938" y="309563"/>
            <a:ext cx="4872546" cy="631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81000"/>
            <a:ext cx="5316019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28600"/>
            <a:ext cx="5034111" cy="631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04800"/>
            <a:ext cx="5041404" cy="612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23850"/>
            <a:ext cx="4876800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0225" y="309563"/>
            <a:ext cx="5543550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0713" y="352425"/>
            <a:ext cx="5362575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9300" y="342900"/>
            <a:ext cx="51054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0</Words>
  <Application>Microsoft Office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bash</dc:creator>
  <cp:lastModifiedBy>bash</cp:lastModifiedBy>
  <cp:revision>20</cp:revision>
  <dcterms:created xsi:type="dcterms:W3CDTF">2006-08-16T00:00:00Z</dcterms:created>
  <dcterms:modified xsi:type="dcterms:W3CDTF">2018-01-03T05:38:12Z</dcterms:modified>
</cp:coreProperties>
</file>